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16" r:id="rId1"/>
  </p:sldMasterIdLst>
  <p:notesMasterIdLst>
    <p:notesMasterId r:id="rId11"/>
  </p:notesMasterIdLst>
  <p:handoutMasterIdLst>
    <p:handoutMasterId r:id="rId12"/>
  </p:handoutMasterIdLst>
  <p:sldIdLst>
    <p:sldId id="274" r:id="rId2"/>
    <p:sldId id="275" r:id="rId3"/>
    <p:sldId id="276" r:id="rId4"/>
    <p:sldId id="277" r:id="rId5"/>
    <p:sldId id="264" r:id="rId6"/>
    <p:sldId id="266" r:id="rId7"/>
    <p:sldId id="267" r:id="rId8"/>
    <p:sldId id="268" r:id="rId9"/>
    <p:sldId id="269" r:id="rId10"/>
  </p:sldIdLst>
  <p:sldSz cx="12192000" cy="6858000"/>
  <p:notesSz cx="6761163" cy="99425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EFF"/>
    <a:srgbClr val="3399FF"/>
    <a:srgbClr val="046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31326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6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F847FB-8D38-4BCA-B9DA-E11F91606A6B}" type="datetimeFigureOut">
              <a:rPr lang="fa-IR" smtClean="0"/>
              <a:t>12/07/1445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31326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6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2A3262-AE8A-4051-AEE7-A48982F496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11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31326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6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A8CAFC-EDDA-4967-AD15-D08FC85F90E2}" type="datetimeFigureOut">
              <a:rPr lang="fa-IR" smtClean="0"/>
              <a:t>12/07/1445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31326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6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BF64C6-DB58-4180-8AAE-041AC3F04B7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427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64C6-DB58-4180-8AAE-041AC3F04B78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82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4954-38DD-4A13-B0B0-08D934137DAB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92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7055-7EDA-4A22-8923-5679D6A56C27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61120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E117055-7EDA-4A22-8923-5679D6A56C27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55543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974-E614-4ADA-B193-59B8C74C2FEF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8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7055-7EDA-4A22-8923-5679D6A56C27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07325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66E9D3-CCDC-4793-A158-82BD9D21DC0F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89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7055-7EDA-4A22-8923-5679D6A56C27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069858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7055-7EDA-4A22-8923-5679D6A56C27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20866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9D1E-D047-4732-9230-6D16FDA30A99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22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AF70-B566-439C-A3A0-547D381938DD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24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7055-7EDA-4A22-8923-5679D6A56C27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43285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2FA2-A2DF-476F-88FF-3ED3AF5C93E1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72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E117055-7EDA-4A22-8923-5679D6A56C27}" type="datetime8">
              <a:rPr lang="fa-IR" smtClean="0"/>
              <a:t>22 ژانويه 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4B2381C-B80A-459D-8492-ED148270D3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2294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39970"/>
            <a:ext cx="10364451" cy="11191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اهداف راه اندازی مرکز رشد علوم بهداشتی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78135"/>
            <a:ext cx="10743174" cy="5090614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تولید و توسعه ­محصولات ­و فرآیندهای­ فناورانه قابل عرضه به بازار در حوزه علوم بهداشتی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ارتقا سلامت جامعه و ذینفعان با رویکرد تحقق دانشگاه نسل سوم و ترفیع نیازهای فناورانه حوزه علوم بهداشتی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بسترسازی و تجاری سازی ایده‌ها و پروتایپ‌ها در حیطه علوم بهداشتی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زمینه‌سازی کارآفرینی و حمایت از نوآوری و خلاقیت اعضای هیات علمی، پژوهشگران، دانش‌آموختگان و دانشجویان رشته‌های علوم بهداشتی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ارتقا تولید دانش بنیان و ایجاد و رونق فرصت های مالی و اقتصادی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ایجاد فضای لازم جهت گسترش و رشد واحدهای کوچک و متوسط دانش بنیان و فناور فعال در حوزه علوم بهداشتی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endParaRPr lang="fa-I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7461" y="6317347"/>
            <a:ext cx="946264" cy="365125"/>
          </a:xfrm>
        </p:spPr>
        <p:txBody>
          <a:bodyPr/>
          <a:lstStyle/>
          <a:p>
            <a:pPr algn="l"/>
            <a:fld id="{F4B2381C-B80A-459D-8492-ED148270D36F}" type="slidenum">
              <a:rPr lang="fa-IR" sz="1400" b="1" smtClean="0">
                <a:latin typeface="ذ ئهفقش"/>
                <a:cs typeface="B Mitra" panose="00000400000000000000" pitchFamily="2" charset="-78"/>
              </a:rPr>
              <a:pPr algn="l"/>
              <a:t>1</a:t>
            </a:fld>
            <a:endParaRPr lang="fa-IR" sz="1400" b="1" dirty="0">
              <a:latin typeface="ذ ئهفقش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48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254"/>
            <a:ext cx="10364451" cy="13101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اهداف راه اندازی مرکز رشد علوم بهداشتی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6979" y="2080234"/>
            <a:ext cx="10718042" cy="5172501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 بسترسازی در راستای ایجاد فرصت‌های شغلی به­منظور جذب کارآفرینان و دانش‌آموختگان دانشگاهی جهت توسعه فناوری‌های پیشرفته.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توانمندسازی اعضای هیات علمی، پژوهشگران، دانش‌آموختگان و دانشجویان در راستای تبدیل ایده به محصولات فناورانه و دانش بنیان.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بکارگیری ظرفیت‌های کنونی علوم بهداشت، ایمنی و محیط زیست برای حل مشکلات صنایع و نیازهای فناورانه ذینفعان.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بستری سازی در راستای ارائه خدمات مشاوره‌ای و برنامه‌های کاربردی در حوزه آمادگی و پاسخ به فوریت‌ها شامل اپیدمی و بلایا.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ایجاد و پرورش رویکردها نوآورانه در تعریف و ارائه مراقبت های اولیه بهداشتی (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Innovative PHC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).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تمرکز بر ترفیع نیازهای نظام سلامت در حیطه مدیریت بیماریها، سیاست گذاری نظام سلامت و مدیریت اطلاعات آن.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endParaRPr lang="fa-I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111" y="6409064"/>
            <a:ext cx="946264" cy="365125"/>
          </a:xfrm>
        </p:spPr>
        <p:txBody>
          <a:bodyPr/>
          <a:lstStyle/>
          <a:p>
            <a:fld id="{F4B2381C-B80A-459D-8492-ED148270D36F}" type="slidenum">
              <a:rPr lang="fa-IR" sz="1400" b="1" smtClean="0">
                <a:latin typeface="ذ ئهفقش"/>
                <a:cs typeface="B Mitra" panose="00000400000000000000" pitchFamily="2" charset="-78"/>
              </a:rPr>
              <a:pPr/>
              <a:t>2</a:t>
            </a:fld>
            <a:endParaRPr lang="fa-IR" sz="1400" b="1" dirty="0">
              <a:latin typeface="ذ ئهفقش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16426"/>
            <a:ext cx="10364451" cy="11556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وظایف مرکز رشد علوم بهداشتی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43387"/>
            <a:ext cx="11183815" cy="4532147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ایجاد اکوسیستم فناورانه و نواورانه در حیطه علوم بهداشتی با هدف ترویج فناوری و فرهنگ کارآفرینی.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توانمند سازی و بستر سازی تولید پروتوتایپ ها در راستای پاسخگویی به نیازهای جامعه و فناورانه صنعت.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تجاری سازی دارایی های فکری حاصل از فعالیت‌های پژوهشی اعضای هیات علمی، پژوهشگران، دانش‌آموختگان و دانشجویان.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فراهم نمودن فضای فیزیکی برای استقرار هسته‌ها ، واحد‌ها و شرکت‌های فناورمرتبط با حوزه.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اختیار قرار دادن امکانات آزمایشگاهی، کارگاهی، کتابخانه‌ای، فضاهای فیزیکی و تحقیقاتی.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ایجاد فرهنگ پاسخگویی به نیازهای جامعه و ذینفعان.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ترفیع نیازهای فناورانه جامعه و ذینفعان شامل نظام سلامت و صنایع.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5727" y="6392972"/>
            <a:ext cx="946264" cy="365125"/>
          </a:xfrm>
        </p:spPr>
        <p:txBody>
          <a:bodyPr vert="horz" lIns="45720" tIns="45720" rIns="91440" bIns="45720" rtlCol="0" anchor="ctr"/>
          <a:lstStyle/>
          <a:p>
            <a:fld id="{F4B2381C-B80A-459D-8492-ED148270D36F}" type="slidenum">
              <a:rPr lang="fa-IR" sz="1400" b="1" smtClean="0">
                <a:latin typeface="ذ ئهفقش"/>
                <a:cs typeface="B Mitra" panose="00000400000000000000" pitchFamily="2" charset="-78"/>
              </a:rPr>
              <a:pPr/>
              <a:t>3</a:t>
            </a:fld>
            <a:endParaRPr lang="fa-IR" sz="1400" b="1" dirty="0">
              <a:latin typeface="ذ ئهفقش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57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102" y="495186"/>
            <a:ext cx="10364451" cy="11556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وظایف مرکز رشد علوم بهداشتی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4449" y="2041040"/>
            <a:ext cx="10363826" cy="5254388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ارائه خدمات مشاوره ای جهت ایجاد، پیشبرد و ارتقا کسب و کارهای مرتبط با علوم بهداشتی.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کمک به ایجاد، پرورش و بقاء فعالیت‌های نوآورانه مرتبط با حوزه علوم بهداشتی.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حمایت ­از نوآوران به راه اندازی کسب و کارهای دانش بنیان.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حمایت ­از­صاحبان­ایده ­در راستای کاربردی نمودن ایده­های عملی.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حمایت از بومی سازی و ساخت تجهیزات آزمایشگاهی و مورد نیاز دانشگاه و صنعت.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برقراری ارتباط با بخش‌های تولیدی و صنعتی برای تحقیقات توسعه‌ای.  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شناسایی توانمندی و ایده‌های کارآفرینان مرتبط با حوزه.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تعامل با کارآفرینان در زمینه ارائه خدمات عمومی و تخصصی.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ارزیابی ایده ها و گروه‌های کاری کارآفرینان 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برگزاری کارگاه‌های آموزشی و سمینار های علمی مشترک.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5727" y="6327419"/>
            <a:ext cx="946264" cy="365125"/>
          </a:xfrm>
        </p:spPr>
        <p:txBody>
          <a:bodyPr vert="horz" lIns="45720" tIns="45720" rIns="91440" bIns="45720" rtlCol="0" anchor="ctr"/>
          <a:lstStyle/>
          <a:p>
            <a:fld id="{F4B2381C-B80A-459D-8492-ED148270D36F}" type="slidenum">
              <a:rPr lang="fa-IR" sz="1400" b="1" smtClean="0">
                <a:latin typeface="ذ ئهفقش"/>
                <a:cs typeface="B Mitra" panose="00000400000000000000" pitchFamily="2" charset="-78"/>
              </a:rPr>
              <a:pPr/>
              <a:t>4</a:t>
            </a:fld>
            <a:endParaRPr lang="fa-IR" sz="1400" b="1" dirty="0">
              <a:latin typeface="ذ ئهفقش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96145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مشخصات ساختمان مرکز رشد علوم بهداشتي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0615" y="2325368"/>
            <a:ext cx="10925908" cy="4722126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قرار گرفتن در لوکیشن مناسب: در مجاورت ستاد دانشگاه و پردیس دانشگاه شهید بهشتی</a:t>
            </a: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مساحت كل زيربناي ساختمان: 234 مترمربع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تعداد اتاق‌هاي مستقل ساختمان: 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118</a:t>
            </a:r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فضای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مستقل</a:t>
            </a:r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endParaRPr lang="fa-I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ميزان زيربناي فضاهاي عمومي و مشترك ساختمان های دانشکده: در مجموع 8700 مترمربع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ميزان زيربناي مساحت قابل واگذاري به واحدهاي فناوري: 200 مترمربع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تعداد اتاق‌ها يا واحدهاي قابل واگذاري به واحدهاي فناوري: 15 فضای مستقل پارتیشن بندی شده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endParaRPr lang="fa-I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5727" y="6231885"/>
            <a:ext cx="946264" cy="365125"/>
          </a:xfrm>
        </p:spPr>
        <p:txBody>
          <a:bodyPr vert="horz" lIns="45720" tIns="45720" rIns="91440" bIns="45720" rtlCol="0" anchor="ctr"/>
          <a:lstStyle/>
          <a:p>
            <a:fld id="{F4B2381C-B80A-459D-8492-ED148270D36F}" type="slidenum">
              <a:rPr lang="fa-IR" sz="1400" b="1" smtClean="0">
                <a:latin typeface="ذ ئهفقش"/>
                <a:cs typeface="B Mitra" panose="00000400000000000000" pitchFamily="2" charset="-78"/>
              </a:rPr>
              <a:pPr/>
              <a:t>5</a:t>
            </a:fld>
            <a:endParaRPr lang="fa-IR" sz="1400" b="1" dirty="0">
              <a:latin typeface="ذ ئهفقش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17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73" y="218077"/>
            <a:ext cx="10650428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امکانات  و توانمندی ها تخصصی </a:t>
            </a:r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مرکز رشد علوم بهداشتي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54512"/>
            <a:ext cx="10363826" cy="5420436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آزمایشگاه­های دانشکده بهداشت و ایمنی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عوامل فیزیکی محیط کار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	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کنترل آلودگی هوا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	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شیمی محیط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		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آزمایشگاه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GIS</a:t>
            </a:r>
          </a:p>
          <a:p>
            <a:pPr marL="0" indent="0" algn="r" rtl="1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میکروبیولوژی محیط و عمومی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	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آزمایشگاه ابزار آلات صنعتی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نمونه برداری و تجزیه آلاینده­های هوا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آزمایشگاه ارگونومی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تهویه صنعتی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		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اتاق پایلوت طرح های آزمایشگاهی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تجزیه پیشرفته دستگاهی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شایان ذکر است که آزمایشگاههای فوق موفق به اخذ مجوز فعالیت بعنوان آزمایشگاه معتمد محيط زيست و مجوز سطح سه خدمات بهداشت و حرفه ای شده اند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!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endParaRPr lang="fa-I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endParaRPr lang="fa-I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1573" y="6436601"/>
            <a:ext cx="946264" cy="365125"/>
          </a:xfrm>
        </p:spPr>
        <p:txBody>
          <a:bodyPr vert="horz" lIns="45720" tIns="45720" rIns="91440" bIns="45720" rtlCol="0" anchor="ctr"/>
          <a:lstStyle/>
          <a:p>
            <a:fld id="{F4B2381C-B80A-459D-8492-ED148270D36F}" type="slidenum">
              <a:rPr lang="fa-IR" sz="1400" b="1" smtClean="0">
                <a:latin typeface="ذ ئهفقش"/>
                <a:cs typeface="B Mitra" panose="00000400000000000000" pitchFamily="2" charset="-78"/>
              </a:rPr>
              <a:pPr/>
              <a:t>6</a:t>
            </a:fld>
            <a:endParaRPr lang="fa-IR" sz="1400" b="1" dirty="0">
              <a:latin typeface="ذ ئهفقش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56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965" y="269631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امکانات  و توانمندی های تخصصی </a:t>
            </a:r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مرکز رشد علوم بهداشتي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042965"/>
            <a:ext cx="11816861" cy="5588758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فضاهای</a:t>
            </a: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عمومی</a:t>
            </a:r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دانشکده بهداشت و ايمني </a:t>
            </a:r>
            <a:endParaRPr lang="fa-I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اتاق شورا (ظرفیت 50 نفر)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سالن شهید خوراکیان (ظرفیت 90 نفر)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سالن شهید رحیمی (ظرفیت 250 نفر)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اتاق جلسات (ظرفیت 18 نفر)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کتابخانه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اتاق رسانه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کلاس‌های اموزشی (18 عدد)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سرورهای مرکزی دانشکده، گروه مهندسی بهداشت حرفه ای و ایمنی کار و آزمایشگاه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GIS </a:t>
            </a:r>
            <a:r>
              <a: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(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HPE Server ProLiant DL380 G10</a:t>
            </a:r>
            <a:r>
              <a: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 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و سایر...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0642" y="6375962"/>
            <a:ext cx="946264" cy="365125"/>
          </a:xfrm>
        </p:spPr>
        <p:txBody>
          <a:bodyPr vert="horz" lIns="45720" tIns="45720" rIns="91440" bIns="45720" rtlCol="0" anchor="ctr"/>
          <a:lstStyle/>
          <a:p>
            <a:fld id="{F4B2381C-B80A-459D-8492-ED148270D36F}" type="slidenum">
              <a:rPr lang="fa-IR" sz="1400" b="1" smtClean="0">
                <a:latin typeface="ذ ئهفقش"/>
                <a:cs typeface="B Mitra" panose="00000400000000000000" pitchFamily="2" charset="-78"/>
              </a:rPr>
              <a:pPr/>
              <a:t>7</a:t>
            </a:fld>
            <a:endParaRPr lang="fa-IR" sz="1400" b="1" dirty="0">
              <a:latin typeface="ذ ئهفقش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88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318" y="339969"/>
            <a:ext cx="10364451" cy="10622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دسترسی به خدمات مورد نیاز و پشتیبان واحدهای </a:t>
            </a:r>
            <a:r>
              <a:rPr lang="fa-I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فناور مستقر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1953205"/>
            <a:ext cx="10363826" cy="5186149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اطلاع رسانی، کتابخانه، کتابخانه دیجیتال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فناوری اطلاعات (مرکز کامپیوتر)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کارگاهی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-تخصصی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آزمایشگاهی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-تخصصی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چاپ و تکثیر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سالن اجتماعات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سالن کارگاه‌های آموزشی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کلاس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algn="r" rtl="1"/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منشی گری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0017" y="6248400"/>
            <a:ext cx="946264" cy="365125"/>
          </a:xfrm>
        </p:spPr>
        <p:txBody>
          <a:bodyPr vert="horz" lIns="45720" tIns="45720" rIns="91440" bIns="45720" rtlCol="0" anchor="ctr"/>
          <a:lstStyle/>
          <a:p>
            <a:fld id="{F4B2381C-B80A-459D-8492-ED148270D36F}" type="slidenum">
              <a:rPr lang="fa-IR" sz="1400" b="1" smtClean="0">
                <a:latin typeface="ذ ئهفقش"/>
                <a:cs typeface="B Mitra" panose="00000400000000000000" pitchFamily="2" charset="-78"/>
              </a:rPr>
              <a:pPr/>
              <a:t>8</a:t>
            </a:fld>
            <a:endParaRPr lang="fa-IR" sz="1400" b="1">
              <a:latin typeface="ذ ئهفقش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41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12" y="175528"/>
            <a:ext cx="11478143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دسترسی به خدمات مورد نیاز و پشتیبان واحدهای فناور مستقر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3376" y="2624301"/>
            <a:ext cx="10363826" cy="4392304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ارائه </a:t>
            </a:r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عمومی و دفتری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: مخابراتی شامل تلفن،</a:t>
            </a:r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نمابر، اینترنت،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فضاها شامل</a:t>
            </a:r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اتاق مذاکره و کنفرانس، دفتر کار مجازی، منشی و کارهای دفتری، منشی مجازی، رایانه، دبیرخانه، نظافت و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...</a:t>
            </a: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ارائه خدمات </a:t>
            </a:r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اداری و اجرایی: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مشاوره ها حقوقی، </a:t>
            </a:r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وامها و تسهیلات دولتی، شبکه، کمك های مالیاتی، اجاره بها و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...</a:t>
            </a:r>
          </a:p>
          <a:p>
            <a:pPr algn="r" rtl="1"/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ارائه </a:t>
            </a:r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خدمات تجهیزاتی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-تخصصی</a:t>
            </a:r>
            <a:r>
              <a:rPr lang="ar-S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و تسهیلاتی: فضای اداری، تجهیزات اداری و دفتری، منابع آزمایشگاهی و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...</a:t>
            </a:r>
          </a:p>
          <a:p>
            <a:pPr algn="r" rtl="1"/>
            <a:endParaRPr lang="fa-I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7112" y="6317347"/>
            <a:ext cx="946264" cy="365125"/>
          </a:xfrm>
        </p:spPr>
        <p:txBody>
          <a:bodyPr vert="horz" lIns="45720" tIns="45720" rIns="91440" bIns="45720" rtlCol="0" anchor="ctr"/>
          <a:lstStyle/>
          <a:p>
            <a:fld id="{F4B2381C-B80A-459D-8492-ED148270D36F}" type="slidenum">
              <a:rPr lang="fa-IR" sz="1400" b="1" smtClean="0">
                <a:latin typeface="ذ ئهفقش"/>
                <a:cs typeface="B Mitra" panose="00000400000000000000" pitchFamily="2" charset="-78"/>
              </a:rPr>
              <a:pPr/>
              <a:t>9</a:t>
            </a:fld>
            <a:endParaRPr lang="fa-IR" sz="1400" b="1">
              <a:latin typeface="ذ ئهفقش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0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1133</TotalTime>
  <Words>888</Words>
  <Application>Microsoft Office PowerPoint</Application>
  <PresentationFormat>Widescreen</PresentationFormat>
  <Paragraphs>87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Corbel</vt:lpstr>
      <vt:lpstr>ذ ئهفقش</vt:lpstr>
      <vt:lpstr>Wingdings</vt:lpstr>
      <vt:lpstr>Banded</vt:lpstr>
      <vt:lpstr>اهداف راه اندازی مرکز رشد علوم بهداشتی</vt:lpstr>
      <vt:lpstr>اهداف راه اندازی مرکز رشد علوم بهداشتی</vt:lpstr>
      <vt:lpstr>وظایف مرکز رشد علوم بهداشتی</vt:lpstr>
      <vt:lpstr>وظایف مرکز رشد علوم بهداشتی</vt:lpstr>
      <vt:lpstr>مشخصات ساختمان مرکز رشد علوم بهداشتي</vt:lpstr>
      <vt:lpstr>امکانات  و توانمندی ها تخصصی مرکز رشد علوم بهداشتي</vt:lpstr>
      <vt:lpstr>امکانات  و توانمندی های تخصصی مرکز رشد علوم بهداشتي</vt:lpstr>
      <vt:lpstr>دسترسی به خدمات مورد نیاز و پشتیبان واحدهای فناور مستقر</vt:lpstr>
      <vt:lpstr>دسترسی به خدمات مورد نیاز و پشتیبان واحدهای فناور مستقر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 BAGHERI</dc:creator>
  <cp:lastModifiedBy>rana fekri</cp:lastModifiedBy>
  <cp:revision>46</cp:revision>
  <cp:lastPrinted>2022-07-12T03:06:43Z</cp:lastPrinted>
  <dcterms:created xsi:type="dcterms:W3CDTF">2022-07-11T09:34:38Z</dcterms:created>
  <dcterms:modified xsi:type="dcterms:W3CDTF">2024-01-22T05:24:26Z</dcterms:modified>
</cp:coreProperties>
</file>